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3" r:id="rId7"/>
    <p:sldId id="260" r:id="rId8"/>
    <p:sldId id="268" r:id="rId9"/>
    <p:sldId id="262" r:id="rId10"/>
    <p:sldId id="264" r:id="rId11"/>
    <p:sldId id="265" r:id="rId12"/>
    <p:sldId id="266" r:id="rId13"/>
    <p:sldId id="281" r:id="rId14"/>
    <p:sldId id="267" r:id="rId15"/>
    <p:sldId id="278" r:id="rId16"/>
    <p:sldId id="279" r:id="rId17"/>
    <p:sldId id="280" r:id="rId18"/>
    <p:sldId id="269" r:id="rId19"/>
    <p:sldId id="271" r:id="rId20"/>
    <p:sldId id="272" r:id="rId21"/>
    <p:sldId id="274" r:id="rId22"/>
    <p:sldId id="275" r:id="rId23"/>
    <p:sldId id="270" r:id="rId24"/>
    <p:sldId id="273" r:id="rId25"/>
    <p:sldId id="276" r:id="rId26"/>
    <p:sldId id="282" r:id="rId27"/>
    <p:sldId id="283" r:id="rId28"/>
    <p:sldId id="284" r:id="rId29"/>
    <p:sldId id="285" r:id="rId30"/>
    <p:sldId id="286" r:id="rId31"/>
    <p:sldId id="287" r:id="rId32"/>
    <p:sldId id="289" r:id="rId33"/>
    <p:sldId id="288" r:id="rId34"/>
    <p:sldId id="293" r:id="rId35"/>
    <p:sldId id="302" r:id="rId36"/>
    <p:sldId id="301" r:id="rId37"/>
    <p:sldId id="300" r:id="rId38"/>
    <p:sldId id="297" r:id="rId39"/>
    <p:sldId id="299" r:id="rId40"/>
    <p:sldId id="298" r:id="rId41"/>
    <p:sldId id="292" r:id="rId42"/>
    <p:sldId id="290" r:id="rId43"/>
    <p:sldId id="295" r:id="rId44"/>
    <p:sldId id="296" r:id="rId45"/>
    <p:sldId id="322" r:id="rId46"/>
    <p:sldId id="303" r:id="rId47"/>
    <p:sldId id="323" r:id="rId48"/>
    <p:sldId id="304" r:id="rId49"/>
    <p:sldId id="305" r:id="rId50"/>
    <p:sldId id="306" r:id="rId51"/>
    <p:sldId id="307" r:id="rId52"/>
    <p:sldId id="308" r:id="rId53"/>
    <p:sldId id="309" r:id="rId54"/>
    <p:sldId id="310" r:id="rId55"/>
    <p:sldId id="311" r:id="rId56"/>
    <p:sldId id="312" r:id="rId57"/>
    <p:sldId id="313" r:id="rId58"/>
    <p:sldId id="316" r:id="rId59"/>
    <p:sldId id="314" r:id="rId60"/>
    <p:sldId id="315" r:id="rId61"/>
    <p:sldId id="317" r:id="rId62"/>
    <p:sldId id="319" r:id="rId63"/>
    <p:sldId id="320" r:id="rId64"/>
    <p:sldId id="321" r:id="rId65"/>
    <p:sldId id="318" r:id="rId6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15/05/2015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15/05/2015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15/05/2015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15/05/2015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15/05/2015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15/05/2015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15/05/2015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15/05/2015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15/05/2015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Presente</a:t>
            </a:r>
            <a:endParaRPr lang="pt-BR" dirty="0"/>
          </a:p>
        </p:txBody>
      </p:sp>
      <p:sp>
        <p:nvSpPr>
          <p:cNvPr id="4" name="Espaço Reservado para Conteúdo 3"/>
          <p:cNvSpPr>
            <a:spLocks noGrp="1"/>
          </p:cNvSpPr>
          <p:nvPr>
            <p:ph type="subTitle" idx="1"/>
          </p:nvPr>
        </p:nvSpPr>
        <p:spPr/>
        <p:txBody>
          <a:bodyPr/>
          <a:lstStyle/>
          <a:p>
            <a:r>
              <a:rPr lang="pt-BR" dirty="0" smtClean="0"/>
              <a:t>Java hoje</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e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e </a:t>
            </a:r>
            <a:r>
              <a:rPr lang="pt-BR" dirty="0"/>
              <a:t>Linguagens Dinâmicas </a:t>
            </a:r>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Mercado de Trabalho</a:t>
            </a:r>
            <a:endParaRPr lang="pt-BR" dirty="0"/>
          </a:p>
        </p:txBody>
      </p:sp>
      <p:sp>
        <p:nvSpPr>
          <p:cNvPr id="5" name="Subtítulo 4"/>
          <p:cNvSpPr>
            <a:spLocks noGrp="1"/>
          </p:cNvSpPr>
          <p:nvPr>
            <p:ph type="subTitle" idx="1"/>
          </p:nvPr>
        </p:nvSpPr>
        <p:spPr/>
        <p:txBody>
          <a:bodyPr/>
          <a:lstStyle/>
          <a:p>
            <a:r>
              <a:rPr lang="pt-BR" dirty="0" smtClean="0"/>
              <a:t>No Brasil e no Mundo</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Algumas empresas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e média de tempo</a:t>
            </a:r>
          </a:p>
          <a:p>
            <a:r>
              <a:rPr lang="pt-BR" dirty="0"/>
              <a:t>Ex: 500ops em 0.5s x 400ops em 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Response time</a:t>
            </a:r>
            <a:endParaRPr lang="pt-BR" dirty="0"/>
          </a:p>
        </p:txBody>
      </p:sp>
      <p:sp>
        <p:nvSpPr>
          <p:cNvPr id="3" name="Espaço Reservado para Conteúdo 2"/>
          <p:cNvSpPr>
            <a:spLocks noGrp="1"/>
          </p:cNvSpPr>
          <p:nvPr>
            <p:ph idx="1"/>
          </p:nvPr>
        </p:nvSpPr>
        <p:spPr/>
        <p:txBody>
          <a:bodyPr/>
          <a:lstStyle/>
          <a:p>
            <a:r>
              <a:rPr lang="pt-BR" dirty="0" err="1" smtClean="0"/>
              <a:t>Think</a:t>
            </a:r>
            <a:r>
              <a:rPr lang="pt-BR" dirty="0" smtClean="0"/>
              <a:t> time</a:t>
            </a:r>
          </a:p>
          <a:p>
            <a:r>
              <a:rPr lang="pt-BR" dirty="0" smtClean="0"/>
              <a:t>Média tempos somados dividido pelo número de </a:t>
            </a:r>
            <a:r>
              <a:rPr lang="pt-BR" dirty="0" err="1" smtClean="0"/>
              <a:t>request</a:t>
            </a:r>
            <a:endParaRPr lang="pt-BR" dirty="0" smtClean="0"/>
          </a:p>
          <a:p>
            <a:r>
              <a:rPr lang="pt-BR" dirty="0" smtClean="0"/>
              <a:t>Porcentagem 90%, 5%, </a:t>
            </a:r>
            <a:r>
              <a:rPr lang="pt-BR" dirty="0" err="1" smtClean="0"/>
              <a:t>etc</a:t>
            </a:r>
            <a:endParaRPr lang="pt-BR" dirty="0"/>
          </a:p>
        </p:txBody>
      </p:sp>
    </p:spTree>
    <p:extLst>
      <p:ext uri="{BB962C8B-B14F-4D97-AF65-F5344CB8AC3E}">
        <p14:creationId xmlns:p14="http://schemas.microsoft.com/office/powerpoint/2010/main" val="917885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Visão Geral</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t-BR" dirty="0" smtClean="0"/>
              <a:t>Modelo de memória</a:t>
            </a:r>
            <a:endParaRPr lang="pt-BR" dirty="0"/>
          </a:p>
        </p:txBody>
      </p:sp>
      <p:sp>
        <p:nvSpPr>
          <p:cNvPr id="5" name="Subtitle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556703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1331640" y="2391029"/>
            <a:ext cx="5801964" cy="3441600"/>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pt-BR" dirty="0" smtClean="0"/>
              <a:t>Garbage Collector</a:t>
            </a:r>
            <a:endParaRPr lang="pt-BR" dirty="0"/>
          </a:p>
        </p:txBody>
      </p:sp>
      <p:sp>
        <p:nvSpPr>
          <p:cNvPr id="5" name="Subtitle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630764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187624"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Tempo x Espaco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Referência x Objeto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642105" y="2420888"/>
            <a:ext cx="1827514" cy="3312368"/>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História do Java</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SOA, Microservices e outros</a:t>
            </a:r>
            <a:endParaRPr lang="pt-BR" dirty="0"/>
          </a:p>
        </p:txBody>
      </p:sp>
    </p:spTree>
    <p:extLst>
      <p:ext uri="{BB962C8B-B14F-4D97-AF65-F5344CB8AC3E}">
        <p14:creationId xmlns:p14="http://schemas.microsoft.com/office/powerpoint/2010/main" val="3124231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788</TotalTime>
  <Words>648</Words>
  <Application>Microsoft Office PowerPoint</Application>
  <PresentationFormat>On-screen Show (4:3)</PresentationFormat>
  <Paragraphs>169</Paragraphs>
  <Slides>65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65</vt:i4>
      </vt:variant>
    </vt:vector>
  </HeadingPairs>
  <TitlesOfParts>
    <vt:vector size="68" baseType="lpstr">
      <vt:lpstr>Century Gothic</vt:lpstr>
      <vt:lpstr>Wingdings 2</vt:lpstr>
      <vt:lpstr>Austin</vt:lpstr>
      <vt:lpstr>Alta Performance com Java</vt:lpstr>
      <vt:lpstr>Apresentação</vt:lpstr>
      <vt:lpstr>O curso</vt:lpstr>
      <vt:lpstr>Conteúdo</vt:lpstr>
      <vt:lpstr>Conteúdo</vt:lpstr>
      <vt:lpstr>História do Java</vt:lpstr>
      <vt:lpstr>Green Team</vt:lpstr>
      <vt:lpstr>Green Team</vt:lpstr>
      <vt:lpstr>Porque OAK</vt:lpstr>
      <vt:lpstr>Porque Java</vt:lpstr>
      <vt:lpstr>Versões</vt:lpstr>
      <vt:lpstr>To promote and support community involvement in the development, adoption and evangelism of OpenJDK projects</vt:lpstr>
      <vt:lpstr>Codebase OpenJdk</vt:lpstr>
      <vt:lpstr>Presente</vt:lpstr>
      <vt:lpstr>JCP e JSR</vt:lpstr>
      <vt:lpstr>JDK Enhancement Proposal</vt:lpstr>
      <vt:lpstr>Meta-circular e Linguagens Dinâmicas </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Mercado de Trabalho</vt:lpstr>
      <vt:lpstr>PowerPoint Presentation</vt:lpstr>
      <vt:lpstr>www.apinfo.com</vt:lpstr>
      <vt:lpstr>Algumas empresas</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Response time</vt:lpstr>
      <vt:lpstr>Tips</vt:lpstr>
      <vt:lpstr>Arquitetura da JVM</vt:lpstr>
      <vt:lpstr>Visão Geral</vt:lpstr>
      <vt:lpstr>Modelo de memória</vt:lpstr>
      <vt:lpstr>Modelo de memória</vt:lpstr>
      <vt:lpstr>Garbage Collector</vt:lpstr>
      <vt:lpstr>Garbage Collector</vt:lpstr>
      <vt:lpstr>Tempo x Espaco</vt:lpstr>
      <vt:lpstr>Referência x Objeto</vt:lpstr>
      <vt:lpstr>The jdk tools</vt:lpstr>
      <vt:lpstr>jcmd</vt:lpstr>
      <vt:lpstr>JPS</vt:lpstr>
      <vt:lpstr>jstat</vt:lpstr>
      <vt:lpstr>jdeps</vt:lpstr>
      <vt:lpstr>javap</vt:lpstr>
      <vt:lpstr>jrunscript</vt:lpstr>
      <vt:lpstr>jjs</vt:lpstr>
      <vt:lpstr>jconsole</vt:lpstr>
      <vt:lpstr>jvisualvm</vt:lpstr>
      <vt:lpstr>Arquitetura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Alisson Pedrina</cp:lastModifiedBy>
  <cp:revision>140</cp:revision>
  <dcterms:created xsi:type="dcterms:W3CDTF">2015-05-10T22:13:21Z</dcterms:created>
  <dcterms:modified xsi:type="dcterms:W3CDTF">2015-05-15T20:58:13Z</dcterms:modified>
</cp:coreProperties>
</file>